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Default Extension="mp3" ContentType="audio/unknown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  <p:sldMasterId id="2147483729" r:id="rId3"/>
    <p:sldMasterId id="2147483888" r:id="rId4"/>
    <p:sldMasterId id="2147483900" r:id="rId5"/>
  </p:sldMasterIdLst>
  <p:sldIdLst>
    <p:sldId id="275" r:id="rId6"/>
    <p:sldId id="256" r:id="rId7"/>
    <p:sldId id="258" r:id="rId8"/>
    <p:sldId id="257" r:id="rId9"/>
    <p:sldId id="259" r:id="rId10"/>
    <p:sldId id="261" r:id="rId11"/>
    <p:sldId id="260" r:id="rId12"/>
    <p:sldId id="273" r:id="rId13"/>
    <p:sldId id="272" r:id="rId14"/>
    <p:sldId id="266" r:id="rId15"/>
    <p:sldId id="274" r:id="rId16"/>
    <p:sldId id="267" r:id="rId17"/>
    <p:sldId id="276" r:id="rId18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68" autoAdjust="0"/>
    <p:restoredTop sz="94660"/>
  </p:normalViewPr>
  <p:slideViewPr>
    <p:cSldViewPr>
      <p:cViewPr varScale="1">
        <p:scale>
          <a:sx n="103" d="100"/>
          <a:sy n="103" d="100"/>
        </p:scale>
        <p:origin x="-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62617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2618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DA084176-4E43-4A89-A851-F28633AE98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2522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DC677-151C-4483-BCC8-672186997B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6462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ED5BD-2F80-412B-B9FC-947F4C95EF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3441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B0227-871A-4C42-8B5F-DB3B5D36ED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2412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09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909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448CB-94CB-4C3E-B492-AFFE10AF18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0156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AAB45-5118-4FE5-8C00-6178A9C4D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4984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81078-43DB-4F65-A187-97BDBA80E9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1653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14C7B-F423-49A4-A6FB-CCE2D4D2B8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5451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54F6F-6021-4515-836E-9E9F171633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4255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32C5C-014D-4387-9B62-82E71A0057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19889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93D86-BE29-41E2-8034-E2C32850C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6578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1D1BC-3CBA-47B2-9B55-1A4F195E28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06476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05FA0-568F-4F06-B7F0-DAEC53709D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89920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A927B-8F5B-4731-98AB-B7D1F1D679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54614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98A2E-F7D1-4525-83AA-A436FB2DFE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49921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904AA-0685-4A8C-B667-5DCF77482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72680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76B57-4457-4EA5-82D3-590BC67FA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23720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89064-2BBC-4F48-AFD7-942B467740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75554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5127D-E46E-4C0E-B8EC-8677993E19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44652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2AEBD-AD2B-4D2B-AB72-C88B2E5A24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40090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C04A3-1B4C-4F7F-8BC6-C16E597B8B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23914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FD092-1780-4C88-9FB3-CEF40C5896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7507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C9BBC-E75D-4196-8D04-08CD2CDC23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33278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2D369-D694-487C-AC95-E9F653850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09288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AAF6E-3065-442B-954D-86313F0C80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82204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5278A-3939-408C-9D6E-AC0F0DC326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7196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95E65-E15F-4998-83CD-E69C5EE563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18435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9066E-86DC-4FB6-937A-3A95BCA4AD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86480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11E62-14CE-448E-A333-6F95A5EC50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14382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CBE156A-A7F5-4DD9-8AE3-CBC40E1D43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72B06D-93F6-42E9-8264-EC27EA714E9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261394-D46E-4868-AA54-24512BFDDF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C6BF0A-BC59-464D-AE69-6365DE49DD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F874B-476F-455F-A317-005C7B580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7523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6CA04C-615C-4B6D-BFF8-BF4CA8960B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BD3BB1-7EDC-464D-B21C-9F22AD2CFB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D88B0B-ACDE-49EE-87B0-E0FD650CD7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C297B-2B99-4903-AA70-8EE64DF6B6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5EB78F-CEED-443C-B7DA-4D9A7906EF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55853B-53E3-4892-8317-15051AB4D9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21DC5-F42D-434F-9CB5-99F0797359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686C78-42B0-47FE-937B-F305DB8D11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A5F6DA3-0DD2-4784-9157-B1772D3A3D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77DBEF-2C79-4567-B188-2CE581CBE0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E7C97-A46D-45B0-A3B2-E2912D95C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83943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B6BF76C-F4F3-4C24-9452-66117E6621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C429F51D-FD54-43D0-AA8C-1620B4F9EC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B894C97-364D-42F4-9F6F-9A1962B6F1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366644-E17A-4438-A394-4A4DBB7E03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F84B801-D4F5-473B-89EF-A9D4983197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pPr>
              <a:defRPr/>
            </a:pPr>
            <a:fld id="{FE75D058-CB4F-44CA-A8EB-1FC801CB51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7F995E-5075-4530-838F-5BB80CA508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C75342-BC0B-46BF-9725-AF6D798D8F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44475"/>
            <a:ext cx="838835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78EA0-34E6-411E-9A9A-74765F314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7704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5B4C9-F23D-4274-B6C5-F5BD96C8AE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3568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CF13D-488B-4FAE-A482-6310CB2636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252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9AC89-873B-43F9-9333-9C5AD1D6B0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5414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8648D-38E3-4AA8-9844-D2A1D9B45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9499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52546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2056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2193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4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5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6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7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8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9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0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1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2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3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4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5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7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2058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9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60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61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62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63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64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65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66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67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68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69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70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71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72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73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74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75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76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77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78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79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80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81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82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83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84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85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86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87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88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89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90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91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92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93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94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95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96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97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98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99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00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01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02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03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04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05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06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07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08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09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10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11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12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13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14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15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16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17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18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19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20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21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2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23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24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25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26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27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28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29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30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31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32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33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34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35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36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37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38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39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40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41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42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43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44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45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46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47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48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49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0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1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2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3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4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5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6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7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8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9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60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61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62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63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64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65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66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67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68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69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70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71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72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73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74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75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76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77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78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9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0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1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2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3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4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5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6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7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88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89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0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91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592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61593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594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95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96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E3AC45B6-9441-4827-B57E-6AB14B5682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97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1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88067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1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06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7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7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A221220A-1A52-4053-89BE-147A4AE26D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2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7E4924B-95A0-4F5E-838A-0C07B6615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3" r:id="rId1"/>
    <p:sldLayoutId id="2147483862" r:id="rId2"/>
    <p:sldLayoutId id="2147483884" r:id="rId3"/>
    <p:sldLayoutId id="2147483863" r:id="rId4"/>
    <p:sldLayoutId id="2147483885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8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904E948-BA1A-4F11-A369-D9FC868334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904E948-BA1A-4F11-A369-D9FC868334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5.xml"/><Relationship Id="rId1" Type="http://schemas.openxmlformats.org/officeDocument/2006/relationships/video" Target="file:///C:\Users\mvillarreal\Downloads\Mana-Te%20Llore%20Un%20Rio.mp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sz="quarter"/>
          </p:nvPr>
        </p:nvSpPr>
        <p:spPr>
          <a:xfrm>
            <a:off x="609600" y="1219200"/>
            <a:ext cx="7772400" cy="1371600"/>
          </a:xfrm>
        </p:spPr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Proyecto:  La </a:t>
            </a:r>
            <a:r>
              <a:rPr lang="en-US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canción</a:t>
            </a:r>
            <a:endParaRPr lang="en-US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sz="quarter" idx="1"/>
          </p:nvPr>
        </p:nvSpPr>
        <p:spPr>
          <a:xfrm>
            <a:off x="1371600" y="3124200"/>
            <a:ext cx="6400800" cy="3048000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Carolina </a:t>
            </a:r>
            <a:r>
              <a:rPr lang="en-US" b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Hernández</a:t>
            </a:r>
            <a:endParaRPr lang="en-US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</a:t>
            </a: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2B</a:t>
            </a:r>
          </a:p>
          <a:p>
            <a:pPr algn="l"/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Español 2</a:t>
            </a:r>
            <a:endParaRPr lang="en-US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Mana - Donde Jugaran Los Niños - 09 - Te Llore Un Rio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239000" y="5410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52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dirty="0" err="1" smtClean="0"/>
              <a:t>Galería</a:t>
            </a:r>
            <a:r>
              <a:rPr lang="en-US" sz="6000" dirty="0" smtClean="0"/>
              <a:t> de </a:t>
            </a:r>
            <a:r>
              <a:rPr lang="en-US" sz="6000" dirty="0" err="1" smtClean="0"/>
              <a:t>fotos</a:t>
            </a:r>
            <a:endParaRPr lang="en-US" sz="6000" dirty="0" smtClean="0"/>
          </a:p>
        </p:txBody>
      </p:sp>
      <p:pic>
        <p:nvPicPr>
          <p:cNvPr id="22531" name="Picture 4" descr="Alexbateri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28600" y="1524000"/>
            <a:ext cx="4183062" cy="3810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2819400"/>
            <a:ext cx="4117933" cy="374808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dirty="0" err="1" smtClean="0"/>
              <a:t>Galería</a:t>
            </a:r>
            <a:r>
              <a:rPr lang="en-US" sz="6000" dirty="0" smtClean="0"/>
              <a:t> de </a:t>
            </a:r>
            <a:r>
              <a:rPr lang="en-US" sz="6000" dirty="0" err="1" smtClean="0"/>
              <a:t>fotos</a:t>
            </a:r>
            <a:endParaRPr lang="en-US" sz="6000" dirty="0" smtClean="0"/>
          </a:p>
        </p:txBody>
      </p:sp>
      <p:pic>
        <p:nvPicPr>
          <p:cNvPr id="23555" name="Content Placeholder 4" descr="mana3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81000" y="2590800"/>
            <a:ext cx="4038600" cy="3902075"/>
          </a:xfrm>
        </p:spPr>
      </p:pic>
      <p:pic>
        <p:nvPicPr>
          <p:cNvPr id="23556" name="Content Placeholder 5" descr="mana4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48200" y="1600200"/>
            <a:ext cx="4038600" cy="365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dirty="0" err="1" smtClean="0"/>
              <a:t>Galería</a:t>
            </a:r>
            <a:r>
              <a:rPr lang="en-US" sz="6000" dirty="0" smtClean="0"/>
              <a:t> de </a:t>
            </a:r>
            <a:r>
              <a:rPr lang="en-US" sz="6000" dirty="0" err="1" smtClean="0"/>
              <a:t>fotos</a:t>
            </a:r>
            <a:endParaRPr lang="en-US" sz="6000" dirty="0" smtClean="0"/>
          </a:p>
        </p:txBody>
      </p:sp>
      <p:pic>
        <p:nvPicPr>
          <p:cNvPr id="24579" name="Picture 7" descr="Mana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724400" y="2514600"/>
            <a:ext cx="3990975" cy="38862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9" descr="Sergio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81000" y="1600200"/>
            <a:ext cx="3479800" cy="35814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4400" b="1" dirty="0" smtClean="0">
                <a:solidFill>
                  <a:srgbClr val="FF0000"/>
                </a:solidFill>
              </a:rPr>
              <a:t>VIDEO OFICIAL:</a:t>
            </a:r>
            <a:r>
              <a:rPr sz="4400" b="1" dirty="0" smtClean="0">
                <a:solidFill>
                  <a:srgbClr val="FF0000"/>
                </a:solidFill>
              </a:rPr>
              <a:t/>
            </a:r>
            <a:br>
              <a:rPr sz="4400" b="1" dirty="0" smtClean="0">
                <a:solidFill>
                  <a:srgbClr val="FF0000"/>
                </a:solidFill>
              </a:rPr>
            </a:br>
            <a:endParaRPr sz="4400" b="1" dirty="0">
              <a:solidFill>
                <a:srgbClr val="FF0000"/>
              </a:solidFill>
            </a:endParaRPr>
          </a:p>
        </p:txBody>
      </p:sp>
      <p:pic>
        <p:nvPicPr>
          <p:cNvPr id="6" name="Mana-Te Llore Un Rio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33400" y="609600"/>
            <a:ext cx="7924800" cy="59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Maná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048000"/>
            <a:ext cx="8610600" cy="24384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8000" dirty="0" err="1" smtClean="0"/>
              <a:t>mexican</a:t>
            </a:r>
            <a:r>
              <a:rPr lang="en-US" altLang="en-US" sz="8000" dirty="0" smtClean="0"/>
              <a:t> rock band</a:t>
            </a:r>
            <a:endParaRPr lang="en-US" altLang="en-US" sz="8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2" name="Rectangle 1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900" smtClean="0"/>
              <a:t>José Fernando Emilio Olvera Sierra</a:t>
            </a:r>
            <a:r>
              <a:rPr lang="en-US" smtClean="0"/>
              <a:t> </a:t>
            </a:r>
          </a:p>
        </p:txBody>
      </p:sp>
      <p:sp>
        <p:nvSpPr>
          <p:cNvPr id="10254" name="Rectangle 1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651375" y="1600200"/>
            <a:ext cx="4191000" cy="4498975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sz="2000" dirty="0" smtClean="0"/>
              <a:t>Nickname</a:t>
            </a:r>
            <a:r>
              <a:rPr lang="en-US" sz="2000" dirty="0" smtClean="0"/>
              <a:t>:  </a:t>
            </a:r>
            <a:r>
              <a:rPr lang="en-US" sz="2000" dirty="0" err="1" smtClean="0"/>
              <a:t>Fher</a:t>
            </a:r>
            <a:endParaRPr lang="en-US" sz="2000" dirty="0" smtClean="0"/>
          </a:p>
          <a:p>
            <a:pPr eaLnBrk="1" hangingPunct="1">
              <a:buFont typeface="Arial" charset="0"/>
              <a:buNone/>
              <a:defRPr/>
            </a:pPr>
            <a:endParaRPr lang="en-US" sz="800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en-US" sz="2000" dirty="0" smtClean="0"/>
              <a:t>Date of Birth:</a:t>
            </a:r>
            <a:endParaRPr lang="en-US" sz="2000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en-US" sz="2000" dirty="0"/>
              <a:t>	</a:t>
            </a:r>
            <a:r>
              <a:rPr lang="en-US" sz="2000" dirty="0" smtClean="0"/>
              <a:t>	</a:t>
            </a:r>
            <a:r>
              <a:rPr lang="en-US" sz="2000" dirty="0" smtClean="0"/>
              <a:t>December </a:t>
            </a:r>
            <a:r>
              <a:rPr lang="en-US" sz="2000" dirty="0" smtClean="0"/>
              <a:t>8th</a:t>
            </a:r>
            <a:endParaRPr lang="en-US" sz="2000" baseline="30000" dirty="0" smtClean="0"/>
          </a:p>
          <a:p>
            <a:pPr eaLnBrk="1" hangingPunct="1">
              <a:buFont typeface="Arial" charset="0"/>
              <a:buNone/>
              <a:defRPr/>
            </a:pPr>
            <a:endParaRPr lang="en-US" sz="800" baseline="30000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en-US" sz="2000" dirty="0" smtClean="0"/>
              <a:t>Place of Birth:</a:t>
            </a:r>
            <a:endParaRPr lang="en-US" sz="2000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en-US" sz="2000" dirty="0"/>
              <a:t>	</a:t>
            </a:r>
            <a:r>
              <a:rPr lang="en-US" sz="2000" dirty="0" smtClean="0"/>
              <a:t>	Puebla, Puebla; México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800" dirty="0" smtClean="0"/>
              <a:t>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000" dirty="0" smtClean="0"/>
              <a:t>Main vocalist, </a:t>
            </a:r>
            <a:r>
              <a:rPr lang="en-US" sz="2000" dirty="0" smtClean="0"/>
              <a:t>songwriter</a:t>
            </a:r>
            <a:r>
              <a:rPr lang="en-US" sz="2000" dirty="0" smtClean="0"/>
              <a:t>, acoustic guitar, harmonica</a:t>
            </a:r>
            <a:endParaRPr lang="en-US" sz="2000" dirty="0" smtClean="0"/>
          </a:p>
          <a:p>
            <a:pPr eaLnBrk="1" hangingPunct="1">
              <a:buFont typeface="Arial" charset="0"/>
              <a:buNone/>
              <a:defRPr/>
            </a:pPr>
            <a:endParaRPr lang="en-US" sz="800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en-US" sz="2000" dirty="0" smtClean="0"/>
              <a:t>Education:  Bachelor of Arts in Communications</a:t>
            </a:r>
            <a:endParaRPr lang="en-US" sz="2000" dirty="0" smtClean="0"/>
          </a:p>
          <a:p>
            <a:pPr eaLnBrk="1" hangingPunct="1">
              <a:buFont typeface="Arial" charset="0"/>
              <a:buNone/>
              <a:defRPr/>
            </a:pPr>
            <a:endParaRPr lang="en-US" sz="800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en-US" sz="2000" dirty="0" smtClean="0"/>
              <a:t>Family:  Divorced, one daughter</a:t>
            </a:r>
            <a:endParaRPr lang="en-US" sz="2000" dirty="0" smtClean="0"/>
          </a:p>
        </p:txBody>
      </p:sp>
      <p:pic>
        <p:nvPicPr>
          <p:cNvPr id="16388" name="Picture 11" descr="Fh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98538" y="1600200"/>
            <a:ext cx="2536825" cy="40798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Alejandro González Trujillo </a:t>
            </a:r>
          </a:p>
        </p:txBody>
      </p:sp>
      <p:sp>
        <p:nvSpPr>
          <p:cNvPr id="25606" name="Rectangle 6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651375" y="1600200"/>
            <a:ext cx="4191000" cy="4498975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sz="2000" dirty="0" smtClean="0"/>
              <a:t>Nickname:  </a:t>
            </a:r>
            <a:r>
              <a:rPr lang="en-US" sz="2000" dirty="0" smtClean="0"/>
              <a:t>Alex “el animal”</a:t>
            </a:r>
          </a:p>
          <a:p>
            <a:pPr eaLnBrk="1" hangingPunct="1">
              <a:buFont typeface="Arial" charset="0"/>
              <a:buNone/>
              <a:defRPr/>
            </a:pPr>
            <a:endParaRPr lang="en-US" sz="800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en-US" sz="2000" dirty="0" smtClean="0"/>
              <a:t>Date of Birth:</a:t>
            </a:r>
            <a:endParaRPr lang="en-US" sz="2000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en-US" sz="2000" dirty="0"/>
              <a:t>	</a:t>
            </a:r>
            <a:r>
              <a:rPr lang="en-US" sz="2000" dirty="0" smtClean="0"/>
              <a:t>	</a:t>
            </a:r>
            <a:r>
              <a:rPr lang="en-US" sz="2000" dirty="0" smtClean="0"/>
              <a:t>February 24, 1969</a:t>
            </a:r>
            <a:endParaRPr lang="en-US" sz="2000" baseline="30000" dirty="0" smtClean="0"/>
          </a:p>
          <a:p>
            <a:pPr eaLnBrk="1" hangingPunct="1">
              <a:buFont typeface="Arial" charset="0"/>
              <a:buNone/>
              <a:defRPr/>
            </a:pPr>
            <a:endParaRPr lang="en-US" sz="800" baseline="30000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en-US" sz="2000" dirty="0" smtClean="0"/>
              <a:t>Place of Birth:</a:t>
            </a:r>
            <a:endParaRPr lang="en-US" sz="2000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en-US" sz="2000" dirty="0"/>
              <a:t>	</a:t>
            </a:r>
            <a:r>
              <a:rPr lang="en-US" sz="2000" dirty="0" smtClean="0"/>
              <a:t>	Miami, Florida </a:t>
            </a:r>
          </a:p>
          <a:p>
            <a:pPr eaLnBrk="1" hangingPunct="1">
              <a:buFont typeface="Arial" charset="0"/>
              <a:buNone/>
              <a:defRPr/>
            </a:pPr>
            <a:endParaRPr lang="en-US" sz="800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en-US" sz="2000" dirty="0" smtClean="0"/>
              <a:t>Vocalist</a:t>
            </a:r>
            <a:r>
              <a:rPr lang="en-US" sz="2000" dirty="0" smtClean="0"/>
              <a:t>, songwriter, drummer, percussion</a:t>
            </a:r>
            <a:endParaRPr lang="en-US" sz="2000" dirty="0" smtClean="0"/>
          </a:p>
          <a:p>
            <a:pPr eaLnBrk="1" hangingPunct="1">
              <a:buFont typeface="Arial" charset="0"/>
              <a:buNone/>
              <a:defRPr/>
            </a:pPr>
            <a:endParaRPr lang="en-US" sz="800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en-US" sz="2000" dirty="0" smtClean="0"/>
              <a:t>Family:</a:t>
            </a:r>
            <a:endParaRPr lang="en-US" sz="2000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en-US" sz="2000" dirty="0" smtClean="0"/>
              <a:t>	</a:t>
            </a:r>
            <a:r>
              <a:rPr lang="en-US" sz="2000" dirty="0" smtClean="0"/>
              <a:t>Columbian father,</a:t>
            </a:r>
            <a:endParaRPr lang="en-US" sz="2000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en-US" sz="2000" dirty="0" smtClean="0"/>
              <a:t>	</a:t>
            </a:r>
            <a:r>
              <a:rPr lang="en-US" sz="2000" dirty="0" smtClean="0"/>
              <a:t>Cuban </a:t>
            </a:r>
            <a:r>
              <a:rPr lang="en-US" sz="2000" dirty="0" smtClean="0"/>
              <a:t>mother</a:t>
            </a:r>
            <a:r>
              <a:rPr lang="en-US" sz="2000" dirty="0" smtClean="0"/>
              <a:t>, </a:t>
            </a:r>
            <a:r>
              <a:rPr lang="en-US" sz="2000" dirty="0" smtClean="0"/>
              <a:t>2 </a:t>
            </a:r>
            <a:r>
              <a:rPr lang="en-US" sz="2000" dirty="0" smtClean="0"/>
              <a:t>brothers,</a:t>
            </a:r>
            <a:endParaRPr lang="en-US" sz="2000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en-US" sz="2000" dirty="0" smtClean="0"/>
              <a:t>	Adriana </a:t>
            </a:r>
            <a:r>
              <a:rPr lang="en-US" sz="2000" dirty="0" err="1" smtClean="0"/>
              <a:t>Amutio</a:t>
            </a:r>
            <a:r>
              <a:rPr lang="en-US" sz="2000" dirty="0" smtClean="0"/>
              <a:t> </a:t>
            </a:r>
            <a:r>
              <a:rPr lang="en-US" sz="2000" dirty="0" smtClean="0"/>
              <a:t>(girlfriend),</a:t>
            </a:r>
            <a:endParaRPr lang="en-US" sz="2000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en-US" sz="2000" dirty="0" smtClean="0"/>
              <a:t>	Rafaela </a:t>
            </a:r>
            <a:r>
              <a:rPr lang="en-US" sz="2000" dirty="0" smtClean="0"/>
              <a:t>(daughter)</a:t>
            </a:r>
            <a:endParaRPr lang="en-US" sz="2000" dirty="0" smtClean="0"/>
          </a:p>
        </p:txBody>
      </p:sp>
      <p:pic>
        <p:nvPicPr>
          <p:cNvPr id="17412" name="Picture 7" descr="Alex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01625" y="1687513"/>
            <a:ext cx="4191000" cy="43243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Juan Diego Calleros Ramos</a:t>
            </a:r>
            <a:r>
              <a:rPr lang="en-US" smtClean="0"/>
              <a:t> </a:t>
            </a:r>
          </a:p>
        </p:txBody>
      </p:sp>
      <p:sp>
        <p:nvSpPr>
          <p:cNvPr id="29702" name="Rectangle 6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651375" y="1600200"/>
            <a:ext cx="4191000" cy="4724400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sz="2000" dirty="0" smtClean="0"/>
              <a:t>Date of Birth: </a:t>
            </a:r>
            <a:endParaRPr lang="en-US" sz="2000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en-US" sz="2000" dirty="0"/>
              <a:t>	</a:t>
            </a:r>
            <a:r>
              <a:rPr lang="en-US" sz="2000" dirty="0" smtClean="0"/>
              <a:t>April 19, 1962</a:t>
            </a:r>
            <a:endParaRPr lang="en-US" sz="2000" baseline="30000" dirty="0" smtClean="0"/>
          </a:p>
          <a:p>
            <a:pPr eaLnBrk="1" hangingPunct="1">
              <a:buFont typeface="Arial" charset="0"/>
              <a:buNone/>
              <a:defRPr/>
            </a:pPr>
            <a:endParaRPr lang="en-US" sz="800" baseline="30000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en-US" sz="2000" dirty="0" smtClean="0"/>
              <a:t>Place of Birth:</a:t>
            </a:r>
            <a:endParaRPr lang="en-US" sz="2000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en-US" sz="2000" dirty="0"/>
              <a:t>	</a:t>
            </a:r>
            <a:r>
              <a:rPr lang="en-US" sz="2000" dirty="0" smtClean="0"/>
              <a:t>Guadalajara, México </a:t>
            </a:r>
          </a:p>
          <a:p>
            <a:pPr eaLnBrk="1" hangingPunct="1">
              <a:buFont typeface="Arial" charset="0"/>
              <a:buNone/>
              <a:defRPr/>
            </a:pPr>
            <a:endParaRPr lang="en-US" sz="800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en-US" sz="2000" dirty="0" smtClean="0"/>
              <a:t>Bass Player</a:t>
            </a:r>
            <a:endParaRPr lang="en-US" sz="2000" dirty="0" smtClean="0"/>
          </a:p>
          <a:p>
            <a:pPr eaLnBrk="1" hangingPunct="1">
              <a:buFont typeface="Arial" charset="0"/>
              <a:buNone/>
              <a:defRPr/>
            </a:pPr>
            <a:endParaRPr lang="en-US" sz="800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en-US" sz="2000" dirty="0" smtClean="0"/>
              <a:t>Family:</a:t>
            </a:r>
            <a:endParaRPr lang="en-US" sz="2000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en-US" sz="2000" dirty="0" smtClean="0"/>
              <a:t>	</a:t>
            </a:r>
            <a:r>
              <a:rPr lang="en-US" sz="2000" dirty="0" err="1" smtClean="0"/>
              <a:t>Julián</a:t>
            </a:r>
            <a:r>
              <a:rPr lang="en-US" sz="2000" dirty="0" smtClean="0"/>
              <a:t> </a:t>
            </a:r>
            <a:r>
              <a:rPr lang="en-US" sz="2000" dirty="0" smtClean="0"/>
              <a:t>(father)</a:t>
            </a:r>
            <a:endParaRPr lang="en-US" sz="2000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en-US" sz="2000" dirty="0" smtClean="0"/>
              <a:t>	Alicia (</a:t>
            </a:r>
            <a:r>
              <a:rPr lang="en-US" sz="2000" dirty="0" smtClean="0"/>
              <a:t>mother)</a:t>
            </a:r>
            <a:endParaRPr lang="en-US" sz="2000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en-US" sz="2000" dirty="0"/>
              <a:t>	</a:t>
            </a:r>
            <a:r>
              <a:rPr lang="en-US" sz="2000" dirty="0" smtClean="0"/>
              <a:t>11 </a:t>
            </a:r>
            <a:r>
              <a:rPr lang="en-US" sz="2000" dirty="0" smtClean="0"/>
              <a:t>siblings</a:t>
            </a:r>
            <a:endParaRPr lang="en-US" sz="2000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en-US" sz="2000" dirty="0" smtClean="0"/>
              <a:t>	Erika </a:t>
            </a:r>
            <a:r>
              <a:rPr lang="en-US" sz="2000" dirty="0" smtClean="0"/>
              <a:t>(wife)     </a:t>
            </a:r>
            <a:r>
              <a:rPr lang="en-US" sz="2000" dirty="0" smtClean="0"/>
              <a:t>Paola </a:t>
            </a:r>
            <a:r>
              <a:rPr lang="en-US" sz="2000" dirty="0" smtClean="0"/>
              <a:t>(daughter)</a:t>
            </a:r>
            <a:endParaRPr lang="en-US" sz="2000" dirty="0" smtClean="0"/>
          </a:p>
        </p:txBody>
      </p:sp>
      <p:pic>
        <p:nvPicPr>
          <p:cNvPr id="18436" name="Picture 7" descr="Jua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01625" y="1981200"/>
            <a:ext cx="4191000" cy="38131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Sergio Vallín</a:t>
            </a:r>
            <a:r>
              <a:rPr lang="en-US" smtClean="0"/>
              <a:t> </a:t>
            </a:r>
          </a:p>
        </p:txBody>
      </p:sp>
      <p:sp>
        <p:nvSpPr>
          <p:cNvPr id="27654" name="Rectangle 6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651375" y="1600200"/>
            <a:ext cx="4191000" cy="4498975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sz="2000" dirty="0" smtClean="0"/>
              <a:t>Nickname:  </a:t>
            </a:r>
            <a:r>
              <a:rPr lang="en-US" sz="2000" dirty="0" smtClean="0"/>
              <a:t>“el maestro”</a:t>
            </a:r>
          </a:p>
          <a:p>
            <a:pPr eaLnBrk="1" hangingPunct="1">
              <a:buFont typeface="Arial" charset="0"/>
              <a:buNone/>
              <a:defRPr/>
            </a:pPr>
            <a:endParaRPr lang="en-US" sz="800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en-US" sz="2000" dirty="0" smtClean="0"/>
              <a:t>Date of Birth:</a:t>
            </a:r>
            <a:endParaRPr lang="en-US" sz="2000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en-US" sz="2000" dirty="0"/>
              <a:t>	</a:t>
            </a:r>
            <a:r>
              <a:rPr lang="en-US" sz="2000" dirty="0" smtClean="0"/>
              <a:t>May 26, 1973</a:t>
            </a:r>
            <a:endParaRPr lang="en-US" sz="2000" baseline="30000" dirty="0" smtClean="0"/>
          </a:p>
          <a:p>
            <a:pPr eaLnBrk="1" hangingPunct="1">
              <a:buFont typeface="Arial" charset="0"/>
              <a:buNone/>
              <a:defRPr/>
            </a:pPr>
            <a:endParaRPr lang="en-US" sz="800" baseline="30000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en-US" sz="2000" dirty="0" smtClean="0"/>
              <a:t>Place of </a:t>
            </a:r>
            <a:r>
              <a:rPr lang="en-US" sz="2000" dirty="0" smtClean="0"/>
              <a:t>Birth</a:t>
            </a:r>
            <a:r>
              <a:rPr lang="en-US" sz="2000" dirty="0" smtClean="0"/>
              <a:t>: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000" dirty="0" smtClean="0"/>
              <a:t> </a:t>
            </a:r>
            <a:r>
              <a:rPr lang="en-US" sz="2000" dirty="0" smtClean="0"/>
              <a:t>    </a:t>
            </a:r>
            <a:r>
              <a:rPr lang="en-US" sz="2000" dirty="0" smtClean="0"/>
              <a:t>Aguascalientes</a:t>
            </a:r>
            <a:r>
              <a:rPr lang="en-US" sz="2000" dirty="0" smtClean="0"/>
              <a:t>, México </a:t>
            </a:r>
          </a:p>
          <a:p>
            <a:pPr eaLnBrk="1" hangingPunct="1">
              <a:buFont typeface="Arial" charset="0"/>
              <a:buNone/>
              <a:defRPr/>
            </a:pPr>
            <a:endParaRPr lang="en-US" sz="800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en-US" sz="2000" dirty="0" smtClean="0"/>
              <a:t>Guitarist </a:t>
            </a:r>
            <a:r>
              <a:rPr lang="en-US" sz="2000" dirty="0" smtClean="0"/>
              <a:t>(</a:t>
            </a:r>
            <a:r>
              <a:rPr lang="en-US" sz="2000" dirty="0" smtClean="0"/>
              <a:t>electric and acoustic)</a:t>
            </a:r>
            <a:endParaRPr lang="en-US" sz="2000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en-US" sz="2000" dirty="0" smtClean="0"/>
              <a:t>Songwriter </a:t>
            </a:r>
            <a:endParaRPr lang="en-US" sz="2000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en-US" sz="2000" dirty="0" smtClean="0"/>
              <a:t>Background Vocals</a:t>
            </a:r>
            <a:endParaRPr lang="en-US" sz="2000" dirty="0" smtClean="0"/>
          </a:p>
          <a:p>
            <a:pPr eaLnBrk="1" hangingPunct="1">
              <a:buFont typeface="Arial" charset="0"/>
              <a:buNone/>
              <a:defRPr/>
            </a:pPr>
            <a:endParaRPr lang="en-US" sz="800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en-US" sz="2000" dirty="0" smtClean="0"/>
              <a:t>Family:  Married, </a:t>
            </a:r>
            <a:r>
              <a:rPr lang="en-US" sz="2000" dirty="0" smtClean="0"/>
              <a:t>3 </a:t>
            </a:r>
            <a:r>
              <a:rPr lang="en-US" sz="2000" dirty="0" smtClean="0"/>
              <a:t>Children</a:t>
            </a:r>
            <a:endParaRPr lang="en-US" sz="2000" dirty="0" smtClean="0"/>
          </a:p>
        </p:txBody>
      </p:sp>
      <p:pic>
        <p:nvPicPr>
          <p:cNvPr id="19460" name="Picture 7" descr="Sergio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01625" y="1752600"/>
            <a:ext cx="4191000" cy="41941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b="1" err="1" smtClean="0">
                <a:solidFill>
                  <a:srgbClr val="FF0000"/>
                </a:solidFill>
              </a:rPr>
              <a:t>Canción</a:t>
            </a:r>
            <a:r>
              <a:rPr b="1" smtClean="0">
                <a:solidFill>
                  <a:srgbClr val="FF0000"/>
                </a:solidFill>
              </a:rPr>
              <a:t>:  Te </a:t>
            </a:r>
            <a:r>
              <a:rPr b="1" err="1" smtClean="0">
                <a:solidFill>
                  <a:srgbClr val="FF0000"/>
                </a:solidFill>
              </a:rPr>
              <a:t>lloré</a:t>
            </a:r>
            <a:r>
              <a:rPr b="1" smtClean="0">
                <a:solidFill>
                  <a:srgbClr val="FF0000"/>
                </a:solidFill>
              </a:rPr>
              <a:t> un </a:t>
            </a:r>
            <a:r>
              <a:rPr b="1" err="1" smtClean="0">
                <a:solidFill>
                  <a:srgbClr val="FF0000"/>
                </a:solidFill>
              </a:rPr>
              <a:t>río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200" b="1" dirty="0" err="1" smtClean="0">
                <a:solidFill>
                  <a:srgbClr val="FF0000"/>
                </a:solidFill>
              </a:rPr>
              <a:t>Autor</a:t>
            </a:r>
            <a:r>
              <a:rPr lang="en-US" sz="3200" b="1" dirty="0" smtClean="0">
                <a:solidFill>
                  <a:srgbClr val="FF0000"/>
                </a:solidFill>
              </a:rPr>
              <a:t>/Compositor: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   </a:t>
            </a:r>
            <a:r>
              <a:rPr lang="en-US" sz="3200" b="1" dirty="0" err="1" smtClean="0">
                <a:solidFill>
                  <a:srgbClr val="FF0000"/>
                </a:solidFill>
              </a:rPr>
              <a:t>Fher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Olvera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3200" b="1" dirty="0" smtClean="0">
              <a:solidFill>
                <a:srgbClr val="FF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200" b="1" dirty="0" err="1" smtClean="0">
                <a:solidFill>
                  <a:srgbClr val="FF0000"/>
                </a:solidFill>
              </a:rPr>
              <a:t>Lanzamiento</a:t>
            </a:r>
            <a:r>
              <a:rPr lang="en-US" sz="3200" b="1" dirty="0" smtClean="0">
                <a:solidFill>
                  <a:srgbClr val="FF0000"/>
                </a:solidFill>
              </a:rPr>
              <a:t> del </a:t>
            </a:r>
            <a:r>
              <a:rPr lang="en-US" sz="3200" b="1" dirty="0" err="1" smtClean="0">
                <a:solidFill>
                  <a:srgbClr val="FF0000"/>
                </a:solidFill>
              </a:rPr>
              <a:t>álbum</a:t>
            </a:r>
            <a:r>
              <a:rPr lang="en-US" sz="3200" b="1" dirty="0" smtClean="0">
                <a:solidFill>
                  <a:srgbClr val="FF0000"/>
                </a:solidFill>
              </a:rPr>
              <a:t>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   el 27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de </a:t>
            </a:r>
            <a:r>
              <a:rPr lang="en-US" sz="3200" b="1" dirty="0" err="1" smtClean="0">
                <a:solidFill>
                  <a:srgbClr val="FF0000"/>
                </a:solidFill>
              </a:rPr>
              <a:t>octubre</a:t>
            </a:r>
            <a:r>
              <a:rPr lang="en-US" sz="3200" b="1" dirty="0" smtClean="0">
                <a:solidFill>
                  <a:srgbClr val="FF0000"/>
                </a:solidFill>
              </a:rPr>
              <a:t> de 1992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3200" b="1" dirty="0" smtClean="0">
              <a:solidFill>
                <a:srgbClr val="FF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500" b="1" dirty="0" smtClean="0">
                <a:solidFill>
                  <a:srgbClr val="FF0000"/>
                </a:solidFill>
              </a:rPr>
              <a:t>Argentina – 2 </a:t>
            </a:r>
            <a:r>
              <a:rPr lang="en-US" sz="3500" b="1" dirty="0" err="1" smtClean="0">
                <a:solidFill>
                  <a:srgbClr val="FF0000"/>
                </a:solidFill>
              </a:rPr>
              <a:t>veces</a:t>
            </a:r>
            <a:r>
              <a:rPr lang="en-US" sz="3500" b="1" dirty="0" smtClean="0">
                <a:solidFill>
                  <a:srgbClr val="FF0000"/>
                </a:solidFill>
              </a:rPr>
              <a:t> Disco </a:t>
            </a:r>
            <a:r>
              <a:rPr lang="en-US" sz="3500" b="1" dirty="0" err="1" smtClean="0">
                <a:solidFill>
                  <a:srgbClr val="FF0000"/>
                </a:solidFill>
              </a:rPr>
              <a:t>Platino</a:t>
            </a:r>
            <a:endParaRPr lang="en-US" sz="3500" b="1" dirty="0" smtClean="0">
              <a:solidFill>
                <a:srgbClr val="FF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3200" b="1" smtClean="0">
                <a:solidFill>
                  <a:srgbClr val="FF0000"/>
                </a:solidFill>
              </a:rPr>
              <a:t>#4 - U.S. Billboard Álbum Top Latino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en-US" sz="3200" b="1" smtClean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3200" b="1" smtClean="0">
                <a:solidFill>
                  <a:srgbClr val="FF0000"/>
                </a:solidFill>
              </a:rPr>
              <a:t>#2 – U.S. Billboard Álbum Latino Pop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en-US" sz="3200" b="1" smtClean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3200" b="1" smtClean="0">
                <a:solidFill>
                  <a:srgbClr val="FF0000"/>
                </a:solidFill>
              </a:rPr>
              <a:t>E.E.U.U. – 12 veces Disco Platino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Content Placeholder 6" descr="Mana-Donde_Jugaran_Los_Ninos-Frontal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251075" y="1524000"/>
            <a:ext cx="4641850" cy="45720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4400" b="1" smtClean="0">
                <a:solidFill>
                  <a:srgbClr val="FF0000"/>
                </a:solidFill>
              </a:rPr>
              <a:t>ÁLBUM:</a:t>
            </a:r>
            <a:br>
              <a:rPr sz="4400" b="1" smtClean="0">
                <a:solidFill>
                  <a:srgbClr val="FF0000"/>
                </a:solidFill>
              </a:rPr>
            </a:br>
            <a:r>
              <a:rPr sz="4400" b="1" smtClean="0">
                <a:solidFill>
                  <a:srgbClr val="FF0000"/>
                </a:solidFill>
              </a:rPr>
              <a:t>¿</a:t>
            </a:r>
            <a:r>
              <a:rPr sz="4400" b="1" err="1" smtClean="0">
                <a:solidFill>
                  <a:srgbClr val="FF0000"/>
                </a:solidFill>
              </a:rPr>
              <a:t>Dónde</a:t>
            </a:r>
            <a:r>
              <a:rPr sz="4400" b="1" smtClean="0">
                <a:solidFill>
                  <a:srgbClr val="FF0000"/>
                </a:solidFill>
              </a:rPr>
              <a:t> </a:t>
            </a:r>
            <a:r>
              <a:rPr sz="4400" b="1" err="1" smtClean="0">
                <a:solidFill>
                  <a:srgbClr val="FF0000"/>
                </a:solidFill>
              </a:rPr>
              <a:t>jugarán</a:t>
            </a:r>
            <a:r>
              <a:rPr sz="4400" b="1" smtClean="0">
                <a:solidFill>
                  <a:srgbClr val="FF0000"/>
                </a:solidFill>
              </a:rPr>
              <a:t> </a:t>
            </a:r>
            <a:r>
              <a:rPr sz="4400" b="1" err="1" smtClean="0">
                <a:solidFill>
                  <a:srgbClr val="FF0000"/>
                </a:solidFill>
              </a:rPr>
              <a:t>los</a:t>
            </a:r>
            <a:r>
              <a:rPr sz="4400" b="1" smtClean="0">
                <a:solidFill>
                  <a:srgbClr val="FF0000"/>
                </a:solidFill>
              </a:rPr>
              <a:t> </a:t>
            </a:r>
            <a:r>
              <a:rPr sz="4400" b="1" err="1" smtClean="0">
                <a:solidFill>
                  <a:srgbClr val="FF0000"/>
                </a:solidFill>
              </a:rPr>
              <a:t>niños</a:t>
            </a:r>
            <a:r>
              <a:rPr sz="4400" b="1" smtClean="0">
                <a:solidFill>
                  <a:srgbClr val="FF0000"/>
                </a:solidFill>
              </a:rPr>
              <a:t>?</a:t>
            </a:r>
            <a:endParaRPr sz="4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246</TotalTime>
  <Words>129</Words>
  <Application>Microsoft Office PowerPoint</Application>
  <PresentationFormat>On-screen Show (4:3)</PresentationFormat>
  <Paragraphs>84</Paragraphs>
  <Slides>13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Compass</vt:lpstr>
      <vt:lpstr>Slit</vt:lpstr>
      <vt:lpstr>Paper</vt:lpstr>
      <vt:lpstr>Essential</vt:lpstr>
      <vt:lpstr>BlackTie</vt:lpstr>
      <vt:lpstr>Proyecto:  La canción</vt:lpstr>
      <vt:lpstr>Maná</vt:lpstr>
      <vt:lpstr>Slide 3</vt:lpstr>
      <vt:lpstr>José Fernando Emilio Olvera Sierra </vt:lpstr>
      <vt:lpstr>Alejandro González Trujillo </vt:lpstr>
      <vt:lpstr>Juan Diego Calleros Ramos </vt:lpstr>
      <vt:lpstr>Sergio Vallín </vt:lpstr>
      <vt:lpstr>Canción:  Te lloré un río</vt:lpstr>
      <vt:lpstr>ÁLBUM: ¿Dónde jugarán los niños?</vt:lpstr>
      <vt:lpstr>Galería de fotos</vt:lpstr>
      <vt:lpstr>Galería de fotos</vt:lpstr>
      <vt:lpstr>Galería de fotos</vt:lpstr>
      <vt:lpstr>VIDEO OFICIAL: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Maná</dc:title>
  <dc:creator>Maria Villarreal</dc:creator>
  <cp:lastModifiedBy>mvillarreal</cp:lastModifiedBy>
  <cp:revision>58</cp:revision>
  <dcterms:created xsi:type="dcterms:W3CDTF">2004-04-23T04:54:58Z</dcterms:created>
  <dcterms:modified xsi:type="dcterms:W3CDTF">2019-04-16T06:22:05Z</dcterms:modified>
</cp:coreProperties>
</file>